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-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164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25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608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222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19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820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3295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785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168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974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639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C90AD-3F3D-46B1-BC39-A6C6918C160B}" type="datetimeFigureOut">
              <a:rPr lang="en-AU" smtClean="0"/>
              <a:t>2/02/2017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50E16-F807-437A-A0B9-119355B396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917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83" y="-223936"/>
            <a:ext cx="10691633" cy="753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32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00" y="0"/>
            <a:ext cx="10466979" cy="668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56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826" y="-79512"/>
            <a:ext cx="6298317" cy="7205870"/>
          </a:xfrm>
        </p:spPr>
      </p:pic>
    </p:spTree>
    <p:extLst>
      <p:ext uri="{BB962C8B-B14F-4D97-AF65-F5344CB8AC3E}">
        <p14:creationId xmlns:p14="http://schemas.microsoft.com/office/powerpoint/2010/main" val="715118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Del Rosario</dc:creator>
  <cp:lastModifiedBy>Alexander Del Rosario</cp:lastModifiedBy>
  <cp:revision>1</cp:revision>
  <dcterms:created xsi:type="dcterms:W3CDTF">2017-02-02T00:11:35Z</dcterms:created>
  <dcterms:modified xsi:type="dcterms:W3CDTF">2017-02-02T00:17:01Z</dcterms:modified>
</cp:coreProperties>
</file>